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ugenia Revol" userId="ab73fd88c41cbabb" providerId="LiveId" clId="{D8194777-9F71-4C5B-A6F9-03389A1D61A2}"/>
    <pc:docChg chg="modSld">
      <pc:chgData name="Eugenia Revol" userId="ab73fd88c41cbabb" providerId="LiveId" clId="{D8194777-9F71-4C5B-A6F9-03389A1D61A2}" dt="2019-11-11T04:04:33.015" v="1"/>
      <pc:docMkLst>
        <pc:docMk/>
      </pc:docMkLst>
      <pc:sldChg chg="modTransition">
        <pc:chgData name="Eugenia Revol" userId="ab73fd88c41cbabb" providerId="LiveId" clId="{D8194777-9F71-4C5B-A6F9-03389A1D61A2}" dt="2019-11-11T04:04:33.015" v="1"/>
        <pc:sldMkLst>
          <pc:docMk/>
          <pc:sldMk cId="3741653047" sldId="256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2864953163" sldId="257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2708392664" sldId="258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1380491509" sldId="259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4034239798" sldId="260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161567935" sldId="261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2872024035" sldId="262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2934759240" sldId="263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2602398359" sldId="264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2641215253" sldId="265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1100243695" sldId="266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4132864726" sldId="267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2881646283" sldId="268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3128785667" sldId="269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3375387891" sldId="270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3909473560" sldId="271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272014245" sldId="272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3178798184" sldId="273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3324237242" sldId="274"/>
        </pc:sldMkLst>
      </pc:sldChg>
      <pc:sldChg chg="modTransition">
        <pc:chgData name="Eugenia Revol" userId="ab73fd88c41cbabb" providerId="LiveId" clId="{D8194777-9F71-4C5B-A6F9-03389A1D61A2}" dt="2019-11-11T04:04:33.015" v="1"/>
        <pc:sldMkLst>
          <pc:docMk/>
          <pc:sldMk cId="1223108715" sldId="275"/>
        </pc:sldMkLst>
      </pc:sldChg>
    </pc:docChg>
  </pc:docChgLst>
</pc:chgInfo>
</file>

<file path=ppt/media/image1.jpg>
</file>

<file path=ppt/media/image10.jpg>
</file>

<file path=ppt/media/image11.jpeg>
</file>

<file path=ppt/media/image12.jpeg>
</file>

<file path=ppt/media/image13.jp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jpeg>
</file>

<file path=ppt/media/image4.jpg>
</file>

<file path=ppt/media/image5.pn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CFB27-324A-4D66-B0CB-1E850EDF2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D9576B-7DD9-4CB0-831E-D403B4CA9E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D6639-17B1-4819-8479-0DAD56A02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8EDEE-2E56-4E81-A11B-F8DCE5892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A08DA-E537-4968-9580-D476A98D9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9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5F10E-12E6-4F98-9732-2A0BB35CF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3FDEA1-631D-4FA3-BABF-56017D83D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1402A-3224-4510-880B-2F036A982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64ADE-85C0-4B4E-B2E8-04968278C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20E53-BE6C-4821-AEAC-8C5E5C588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72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26FA4B-590E-4E39-B6C7-B5A079C981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3735C-F284-431B-BBB8-69DAEE9D7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A6F7C-7278-436C-B1E6-E81F1387D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45ED3-E9D1-4185-80F1-92911B9B1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869AE-5F32-406D-B5F4-FEF0B708A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54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53B3D-2C47-4280-BF8E-254ECC06C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6CE83-372A-45EE-A254-65355A6E9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2BDA3-FA53-4DB3-9018-1C5867756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4DD93-65D8-474D-99C5-93CD7460E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200EB-E8A1-4883-8094-4211C344E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79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6FF98-EBA8-4E53-BF43-AD2C332F1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DD1CB-1339-457C-82B5-AC60FD53C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7F964-A7FF-4B22-8C37-440424FA8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C4DD6-5803-4A11-B43A-27D56F8C2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27307-409F-4A36-BA8A-C08A9B467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2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6A791-B821-460A-82E5-C2C39B6F7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BE883-E928-4CD5-BBF5-93F40FBA80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88C23A-5747-4622-BAA0-9B9CBEC00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E7032-532A-4120-8382-74D93F729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96D2B-4AA1-4860-AC10-311122B5E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2F9B6-85EF-40DB-8FD4-058A5238A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47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815F-ECED-426C-8DDD-0B1AE3269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19AE8E-9398-492A-B6C0-BEA4C356F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CA9E00-D4F1-4D15-A92B-B70860852C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B8DF69-8F45-4D7B-8AA0-8382F6012B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449EEC-D1BC-46B6-B3B9-E932EBD69D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A0241C-FDA7-4896-86C0-1739EBA1B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9CA323-6BEC-40F9-9C37-49B37A4AB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54E2CE-E381-4AEA-8393-F097078F4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28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74F12-D270-48E5-A335-FC86D993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676041-04AC-464E-81D3-01A3DD31E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C73C1D-9BE8-4D0B-A9CC-7C823C09E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FA9DFC-B088-4162-A5AE-35B728AF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687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3DC38B-52A4-4C41-81E9-E3E8A4663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096096-0456-4709-808C-7380B9B41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8F82F5-7CA9-4F66-891B-F3C178E17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228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5D276-17D4-4E6A-B672-32B517E11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8B1CF-8B56-4196-980D-A38A9D3FA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804FA5-144A-474A-9546-F228D7D66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4490EF-93DF-4813-94A5-6DEF75ACA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14FAD-1317-4986-B413-EC81A97AC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F03FD-9E63-4D47-9599-D6E507CA6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26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88D1B-930B-45D4-ABD5-90E1EB738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6D6BD8-906F-40B3-AF00-A2805CC8B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1691F5-6E72-4CBB-A155-6937FE318A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B50627-268A-4D0B-89EE-F21DFF3CD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FFE028-DDC2-4D10-965C-DD5503596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8D484-EF4D-4119-920E-EC63D7A7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271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50040-6F87-4B17-A14E-C6777DE0E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B302B-FE86-4CFC-9ADD-37E7FD534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CC968-57BF-4474-B19E-77BAF0B307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63F5E-A5A3-443C-9DCA-0C00D6C9355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F82E6-DFDD-4D3C-AD9C-09A5CD168A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EE25C-3832-444B-A692-FB6BF5EBFB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3D59F-F3F3-41D9-8E58-19BAB0892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29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080E658-BAA9-496B-89A7-59D80E930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350" y="1061667"/>
            <a:ext cx="10591800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53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C0F217-C78B-42DE-A78F-9EA0CA957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25" y="1343025"/>
            <a:ext cx="1100455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398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3FFEB6-04A8-4616-8A26-5E96585F06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15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32C147-ED4D-4849-A409-F6128383C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864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2CC465-2F40-421D-BED4-A4E62D2C9F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646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328D60-D7D7-45A6-8B34-A11EB6A75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785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6FEE99-E691-4375-8429-3F0A9F44F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387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659743-4B06-4D67-9757-D29FB3768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169" y="1622864"/>
            <a:ext cx="7111661" cy="361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473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3260F2-BD8C-4FC4-87D4-FE97CE706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413" y="1398233"/>
            <a:ext cx="8201174" cy="406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14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0B7B9B-7260-43CA-8A52-33DCA217DB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371600"/>
            <a:ext cx="76200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798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1570F0-7DC0-4026-8B05-95892330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37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9D3A8E-35C4-462E-BB9C-2BCEC876F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63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95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0C4324-A42B-40BF-9F57-60E81A18D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51" y="-423909"/>
            <a:ext cx="10145497" cy="770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08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12E2C2-B515-49A1-82EC-0AA9637A7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243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BDCEB7-5833-43FE-AD23-6C5FB5409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18" y="-99057"/>
            <a:ext cx="11155164" cy="705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392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DD8226-CCFE-412C-92AA-B90B0A36E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19" y="607541"/>
            <a:ext cx="10964961" cy="564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491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A5309F-6D0A-4DD5-AC1D-ABC0C4CD65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80163" cy="696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239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52EA8C-0083-406A-AB69-574081285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67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F1B41E-C6DA-4D87-AA60-86E6EBDFAB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687" y="0"/>
            <a:ext cx="7286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024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B20EBF-14A9-42E1-8525-8593BE90E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0513" y="0"/>
            <a:ext cx="15960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59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Eugenia Revol</dc:creator>
  <cp:lastModifiedBy>Eugenia Revol</cp:lastModifiedBy>
  <cp:revision>3</cp:revision>
  <dcterms:created xsi:type="dcterms:W3CDTF">2019-11-11T03:12:01Z</dcterms:created>
  <dcterms:modified xsi:type="dcterms:W3CDTF">2019-11-11T04:05:02Z</dcterms:modified>
</cp:coreProperties>
</file>

<file path=docProps/thumbnail.jpeg>
</file>